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sldIdLst>
    <p:sldId id="260" r:id="rId2"/>
    <p:sldId id="257" r:id="rId3"/>
    <p:sldId id="258" r:id="rId4"/>
    <p:sldId id="261"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3195F9-3EF6-4721-9EAE-6D37EBA93D0C}" type="datetimeFigureOut">
              <a:rPr lang="en-GB" smtClean="0"/>
              <a:t>17/02/2020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865A9A-2D75-4474-B034-73A2E2FC5B24}" type="slidenum">
              <a:rPr lang="en-GB" smtClean="0"/>
              <a:t>‹#›</a:t>
            </a:fld>
            <a:endParaRPr lang="en-GB"/>
          </a:p>
        </p:txBody>
      </p:sp>
    </p:spTree>
    <p:extLst>
      <p:ext uri="{BB962C8B-B14F-4D97-AF65-F5344CB8AC3E}">
        <p14:creationId xmlns:p14="http://schemas.microsoft.com/office/powerpoint/2010/main" val="3550475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Steel production involves various process. Singh</a:t>
            </a:r>
            <a:r>
              <a:rPr lang="en-US" baseline="0" dirty="0" smtClean="0"/>
              <a:t> (2009)</a:t>
            </a:r>
            <a:r>
              <a:rPr lang="en-US" dirty="0" smtClean="0"/>
              <a:t> explains that steel mills are used to manufacture</a:t>
            </a:r>
            <a:r>
              <a:rPr lang="en-US" baseline="0" dirty="0" smtClean="0"/>
              <a:t> steel from iron ore. Since the molten iron contains carbon and other impurities, passing it through oxygen chamber and heating it to about 1700 degrees Celsius ensures that these impurities are removed and the final product is clean. </a:t>
            </a:r>
            <a:endParaRPr lang="en-GB" dirty="0"/>
          </a:p>
        </p:txBody>
      </p:sp>
      <p:sp>
        <p:nvSpPr>
          <p:cNvPr id="4" name="Slide Number Placeholder 3"/>
          <p:cNvSpPr>
            <a:spLocks noGrp="1"/>
          </p:cNvSpPr>
          <p:nvPr>
            <p:ph type="sldNum" sz="quarter" idx="10"/>
          </p:nvPr>
        </p:nvSpPr>
        <p:spPr/>
        <p:txBody>
          <a:bodyPr/>
          <a:lstStyle/>
          <a:p>
            <a:fld id="{7E865A9A-2D75-4474-B034-73A2E2FC5B24}" type="slidenum">
              <a:rPr lang="en-GB" smtClean="0"/>
              <a:t>2</a:t>
            </a:fld>
            <a:endParaRPr lang="en-GB"/>
          </a:p>
        </p:txBody>
      </p:sp>
    </p:spTree>
    <p:extLst>
      <p:ext uri="{BB962C8B-B14F-4D97-AF65-F5344CB8AC3E}">
        <p14:creationId xmlns:p14="http://schemas.microsoft.com/office/powerpoint/2010/main" val="1181332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Steel</a:t>
            </a:r>
            <a:r>
              <a:rPr lang="en-US" baseline="0" dirty="0" smtClean="0"/>
              <a:t> production can also be produced through the recycling method, electric arc furnace which does not involve raw material, iron ore.  Like the first method, discussed in the first slide, the electric arc furnace method is equally effective and efficient.  </a:t>
            </a:r>
            <a:endParaRPr lang="en-GB" dirty="0"/>
          </a:p>
        </p:txBody>
      </p:sp>
      <p:sp>
        <p:nvSpPr>
          <p:cNvPr id="4" name="Slide Number Placeholder 3"/>
          <p:cNvSpPr>
            <a:spLocks noGrp="1"/>
          </p:cNvSpPr>
          <p:nvPr>
            <p:ph type="sldNum" sz="quarter" idx="10"/>
          </p:nvPr>
        </p:nvSpPr>
        <p:spPr/>
        <p:txBody>
          <a:bodyPr/>
          <a:lstStyle/>
          <a:p>
            <a:fld id="{7E865A9A-2D75-4474-B034-73A2E2FC5B24}" type="slidenum">
              <a:rPr lang="en-GB" smtClean="0"/>
              <a:t>3</a:t>
            </a:fld>
            <a:endParaRPr lang="en-GB"/>
          </a:p>
        </p:txBody>
      </p:sp>
    </p:spTree>
    <p:extLst>
      <p:ext uri="{BB962C8B-B14F-4D97-AF65-F5344CB8AC3E}">
        <p14:creationId xmlns:p14="http://schemas.microsoft.com/office/powerpoint/2010/main" val="2618444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76C1D8C5-C95D-4E19-8DFB-8D98A6781FFE}" type="datetimeFigureOut">
              <a:rPr lang="en-GB" smtClean="0"/>
              <a:t>17/02/2020</a:t>
            </a:fld>
            <a:endParaRPr lang="en-GB"/>
          </a:p>
        </p:txBody>
      </p:sp>
      <p:sp>
        <p:nvSpPr>
          <p:cNvPr id="17" name="Slide Number Placeholder 16"/>
          <p:cNvSpPr>
            <a:spLocks noGrp="1"/>
          </p:cNvSpPr>
          <p:nvPr>
            <p:ph type="sldNum" sz="quarter" idx="11"/>
          </p:nvPr>
        </p:nvSpPr>
        <p:spPr/>
        <p:txBody>
          <a:bodyPr/>
          <a:lstStyle/>
          <a:p>
            <a:fld id="{4E741C64-1470-47D8-A5DF-92D7296C12B5}" type="slidenum">
              <a:rPr lang="en-GB" smtClean="0"/>
              <a:t>‹#›</a:t>
            </a:fld>
            <a:endParaRPr lang="en-GB"/>
          </a:p>
        </p:txBody>
      </p:sp>
      <p:sp>
        <p:nvSpPr>
          <p:cNvPr id="19" name="Footer Placeholder 18"/>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76C1D8C5-C95D-4E19-8DFB-8D98A6781FFE}" type="datetimeFigureOut">
              <a:rPr lang="en-GB" smtClean="0"/>
              <a:t>17/02/2020</a:t>
            </a:fld>
            <a:endParaRPr lang="en-GB"/>
          </a:p>
        </p:txBody>
      </p:sp>
      <p:sp>
        <p:nvSpPr>
          <p:cNvPr id="12" name="Slide Number Placeholder 11"/>
          <p:cNvSpPr>
            <a:spLocks noGrp="1"/>
          </p:cNvSpPr>
          <p:nvPr>
            <p:ph type="sldNum" sz="quarter" idx="15"/>
          </p:nvPr>
        </p:nvSpPr>
        <p:spPr/>
        <p:txBody>
          <a:bodyPr/>
          <a:lstStyle/>
          <a:p>
            <a:fld id="{4E741C64-1470-47D8-A5DF-92D7296C12B5}" type="slidenum">
              <a:rPr lang="en-GB" smtClean="0"/>
              <a:t>‹#›</a:t>
            </a:fld>
            <a:endParaRPr lang="en-GB"/>
          </a:p>
        </p:txBody>
      </p:sp>
      <p:sp>
        <p:nvSpPr>
          <p:cNvPr id="13" name="Footer Placeholder 12"/>
          <p:cNvSpPr>
            <a:spLocks noGrp="1"/>
          </p:cNvSpPr>
          <p:nvPr>
            <p:ph type="ftr" sz="quarter" idx="16"/>
          </p:nvPr>
        </p:nvSpPr>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76C1D8C5-C95D-4E19-8DFB-8D98A6781FFE}" type="datetimeFigureOut">
              <a:rPr lang="en-GB" smtClean="0"/>
              <a:t>17/02/2020</a:t>
            </a:fld>
            <a:endParaRPr lang="en-GB"/>
          </a:p>
        </p:txBody>
      </p:sp>
      <p:sp>
        <p:nvSpPr>
          <p:cNvPr id="14" name="Slide Number Placeholder 13"/>
          <p:cNvSpPr>
            <a:spLocks noGrp="1"/>
          </p:cNvSpPr>
          <p:nvPr>
            <p:ph type="sldNum" sz="quarter" idx="11"/>
          </p:nvPr>
        </p:nvSpPr>
        <p:spPr/>
        <p:txBody>
          <a:bodyPr/>
          <a:lstStyle/>
          <a:p>
            <a:fld id="{4E741C64-1470-47D8-A5DF-92D7296C12B5}" type="slidenum">
              <a:rPr lang="en-GB" smtClean="0"/>
              <a:t>‹#›</a:t>
            </a:fld>
            <a:endParaRPr lang="en-GB"/>
          </a:p>
        </p:txBody>
      </p:sp>
      <p:sp>
        <p:nvSpPr>
          <p:cNvPr id="15" name="Footer Placeholder 14"/>
          <p:cNvSpPr>
            <a:spLocks noGrp="1"/>
          </p:cNvSpPr>
          <p:nvPr>
            <p:ph type="ftr" sz="quarter" idx="12"/>
          </p:nvPr>
        </p:nvSpPr>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76C1D8C5-C95D-4E19-8DFB-8D98A6781FFE}" type="datetimeFigureOut">
              <a:rPr lang="en-GB" smtClean="0"/>
              <a:t>17/02/2020</a:t>
            </a:fld>
            <a:endParaRPr lang="en-GB"/>
          </a:p>
        </p:txBody>
      </p:sp>
      <p:sp>
        <p:nvSpPr>
          <p:cNvPr id="12" name="Slide Number Placeholder 11"/>
          <p:cNvSpPr>
            <a:spLocks noGrp="1"/>
          </p:cNvSpPr>
          <p:nvPr>
            <p:ph type="sldNum" sz="quarter" idx="16"/>
          </p:nvPr>
        </p:nvSpPr>
        <p:spPr/>
        <p:txBody>
          <a:bodyPr/>
          <a:lstStyle/>
          <a:p>
            <a:fld id="{4E741C64-1470-47D8-A5DF-92D7296C12B5}" type="slidenum">
              <a:rPr lang="en-GB" smtClean="0"/>
              <a:t>‹#›</a:t>
            </a:fld>
            <a:endParaRPr lang="en-GB"/>
          </a:p>
        </p:txBody>
      </p:sp>
      <p:sp>
        <p:nvSpPr>
          <p:cNvPr id="13" name="Footer Placeholder 12"/>
          <p:cNvSpPr>
            <a:spLocks noGrp="1"/>
          </p:cNvSpPr>
          <p:nvPr>
            <p:ph type="ftr" sz="quarter" idx="17"/>
          </p:nvPr>
        </p:nvSpPr>
        <p:spPr/>
        <p:txBody>
          <a:bodyPr/>
          <a:lstStyle/>
          <a:p>
            <a:endParaRPr lang="en-GB"/>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76C1D8C5-C95D-4E19-8DFB-8D98A6781FFE}" type="datetimeFigureOut">
              <a:rPr lang="en-GB" smtClean="0"/>
              <a:t>17/02/2020</a:t>
            </a:fld>
            <a:endParaRPr lang="en-GB"/>
          </a:p>
        </p:txBody>
      </p:sp>
      <p:sp>
        <p:nvSpPr>
          <p:cNvPr id="12" name="Slide Number Placeholder 11"/>
          <p:cNvSpPr>
            <a:spLocks noGrp="1"/>
          </p:cNvSpPr>
          <p:nvPr>
            <p:ph type="sldNum" sz="quarter" idx="17"/>
          </p:nvPr>
        </p:nvSpPr>
        <p:spPr/>
        <p:txBody>
          <a:bodyPr/>
          <a:lstStyle/>
          <a:p>
            <a:fld id="{4E741C64-1470-47D8-A5DF-92D7296C12B5}" type="slidenum">
              <a:rPr lang="en-GB" smtClean="0"/>
              <a:t>‹#›</a:t>
            </a:fld>
            <a:endParaRPr lang="en-GB"/>
          </a:p>
        </p:txBody>
      </p:sp>
      <p:sp>
        <p:nvSpPr>
          <p:cNvPr id="13" name="Footer Placeholder 12"/>
          <p:cNvSpPr>
            <a:spLocks noGrp="1"/>
          </p:cNvSpPr>
          <p:nvPr>
            <p:ph type="ftr" sz="quarter" idx="18"/>
          </p:nvPr>
        </p:nvSpPr>
        <p:spPr/>
        <p:txBody>
          <a:bodyPr/>
          <a:lstStyle/>
          <a:p>
            <a:endParaRPr lang="en-GB"/>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76C1D8C5-C95D-4E19-8DFB-8D98A6781FFE}" type="datetimeFigureOut">
              <a:rPr lang="en-GB" smtClean="0"/>
              <a:t>17/02/2020</a:t>
            </a:fld>
            <a:endParaRPr lang="en-GB"/>
          </a:p>
        </p:txBody>
      </p:sp>
      <p:sp>
        <p:nvSpPr>
          <p:cNvPr id="16" name="Slide Number Placeholder 15"/>
          <p:cNvSpPr>
            <a:spLocks noGrp="1"/>
          </p:cNvSpPr>
          <p:nvPr>
            <p:ph type="sldNum" sz="quarter" idx="11"/>
          </p:nvPr>
        </p:nvSpPr>
        <p:spPr/>
        <p:txBody>
          <a:bodyPr/>
          <a:lstStyle/>
          <a:p>
            <a:fld id="{4E741C64-1470-47D8-A5DF-92D7296C12B5}"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6C1D8C5-C95D-4E19-8DFB-8D98A6781FFE}" type="datetimeFigureOut">
              <a:rPr lang="en-GB" smtClean="0"/>
              <a:t>17/02/2020</a:t>
            </a:fld>
            <a:endParaRPr lang="en-GB"/>
          </a:p>
        </p:txBody>
      </p:sp>
      <p:sp>
        <p:nvSpPr>
          <p:cNvPr id="8" name="Slide Number Placeholder 7"/>
          <p:cNvSpPr>
            <a:spLocks noGrp="1"/>
          </p:cNvSpPr>
          <p:nvPr>
            <p:ph type="sldNum" sz="quarter" idx="11"/>
          </p:nvPr>
        </p:nvSpPr>
        <p:spPr/>
        <p:txBody>
          <a:bodyPr/>
          <a:lstStyle/>
          <a:p>
            <a:fld id="{4E741C64-1470-47D8-A5DF-92D7296C12B5}"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76C1D8C5-C95D-4E19-8DFB-8D98A6781FFE}" type="datetimeFigureOut">
              <a:rPr lang="en-GB" smtClean="0"/>
              <a:t>17/02/2020</a:t>
            </a:fld>
            <a:endParaRPr lang="en-GB"/>
          </a:p>
        </p:txBody>
      </p:sp>
      <p:sp>
        <p:nvSpPr>
          <p:cNvPr id="19" name="Slide Number Placeholder 18"/>
          <p:cNvSpPr>
            <a:spLocks noGrp="1"/>
          </p:cNvSpPr>
          <p:nvPr>
            <p:ph type="sldNum" sz="quarter" idx="16"/>
          </p:nvPr>
        </p:nvSpPr>
        <p:spPr/>
        <p:txBody>
          <a:bodyPr/>
          <a:lstStyle/>
          <a:p>
            <a:fld id="{4E741C64-1470-47D8-A5DF-92D7296C12B5}" type="slidenum">
              <a:rPr lang="en-GB" smtClean="0"/>
              <a:t>‹#›</a:t>
            </a:fld>
            <a:endParaRPr lang="en-GB"/>
          </a:p>
        </p:txBody>
      </p:sp>
      <p:sp>
        <p:nvSpPr>
          <p:cNvPr id="23" name="Footer Placeholder 22"/>
          <p:cNvSpPr>
            <a:spLocks noGrp="1"/>
          </p:cNvSpPr>
          <p:nvPr>
            <p:ph type="ftr" sz="quarter" idx="17"/>
          </p:nvPr>
        </p:nvSpPr>
        <p:spPr/>
        <p:txBody>
          <a:bodyPr/>
          <a:lstStyle/>
          <a:p>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76C1D8C5-C95D-4E19-8DFB-8D98A6781FFE}" type="datetimeFigureOut">
              <a:rPr lang="en-GB" smtClean="0"/>
              <a:t>17/02/2020</a:t>
            </a:fld>
            <a:endParaRPr lang="en-GB"/>
          </a:p>
        </p:txBody>
      </p:sp>
      <p:sp>
        <p:nvSpPr>
          <p:cNvPr id="14" name="Slide Number Placeholder 13"/>
          <p:cNvSpPr>
            <a:spLocks noGrp="1"/>
          </p:cNvSpPr>
          <p:nvPr>
            <p:ph type="sldNum" sz="quarter" idx="15"/>
          </p:nvPr>
        </p:nvSpPr>
        <p:spPr>
          <a:xfrm>
            <a:off x="4038600" y="6172200"/>
            <a:ext cx="1066800" cy="304800"/>
          </a:xfrm>
        </p:spPr>
        <p:txBody>
          <a:bodyPr/>
          <a:lstStyle/>
          <a:p>
            <a:fld id="{4E741C64-1470-47D8-A5DF-92D7296C12B5}" type="slidenum">
              <a:rPr lang="en-GB" smtClean="0"/>
              <a:t>‹#›</a:t>
            </a:fld>
            <a:endParaRPr lang="en-GB"/>
          </a:p>
        </p:txBody>
      </p:sp>
      <p:sp>
        <p:nvSpPr>
          <p:cNvPr id="15" name="Footer Placeholder 14"/>
          <p:cNvSpPr>
            <a:spLocks noGrp="1"/>
          </p:cNvSpPr>
          <p:nvPr>
            <p:ph type="ftr" sz="quarter" idx="16"/>
          </p:nvPr>
        </p:nvSpPr>
        <p:spPr>
          <a:xfrm>
            <a:off x="1447800" y="6486525"/>
            <a:ext cx="6248400" cy="29210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D8C5-C95D-4E19-8DFB-8D98A6781FFE}" type="datetimeFigureOut">
              <a:rPr lang="en-GB" smtClean="0"/>
              <a:t>17/02/2020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741C64-1470-47D8-A5DF-92D7296C12B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D8C5-C95D-4E19-8DFB-8D98A6781FFE}" type="datetimeFigureOut">
              <a:rPr lang="en-GB" smtClean="0"/>
              <a:t>17/02/2020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741C64-1470-47D8-A5DF-92D7296C12B5}" type="slidenum">
              <a:rPr lang="en-GB" smtClean="0"/>
              <a:t>‹#›</a:t>
            </a:fld>
            <a:endParaRPr lang="en-GB"/>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76C1D8C5-C95D-4E19-8DFB-8D98A6781FFE}" type="datetimeFigureOut">
              <a:rPr lang="en-GB" smtClean="0"/>
              <a:t>17/02/2020</a:t>
            </a:fld>
            <a:endParaRPr lang="en-GB"/>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GB"/>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4E741C64-1470-47D8-A5DF-92D7296C12B5}" type="slidenum">
              <a:rPr lang="en-GB" smtClean="0"/>
              <a:t>‹#›</a:t>
            </a:fld>
            <a:endParaRPr lang="en-GB"/>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2667000"/>
            <a:ext cx="9144000" cy="4191000"/>
          </a:xfrm>
        </p:spPr>
        <p:txBody>
          <a:bodyPr/>
          <a:lstStyle/>
          <a:p>
            <a:pPr algn="ctr"/>
            <a:r>
              <a:rPr lang="en-US" dirty="0" smtClean="0"/>
              <a:t>Student’s Name </a:t>
            </a:r>
          </a:p>
          <a:p>
            <a:pPr algn="ctr"/>
            <a:r>
              <a:rPr lang="en-US" dirty="0" smtClean="0"/>
              <a:t>Institutional Affiliation </a:t>
            </a:r>
            <a:endParaRPr lang="en-GB" dirty="0"/>
          </a:p>
        </p:txBody>
      </p:sp>
      <p:sp>
        <p:nvSpPr>
          <p:cNvPr id="2" name="Title 1"/>
          <p:cNvSpPr>
            <a:spLocks noGrp="1"/>
          </p:cNvSpPr>
          <p:nvPr>
            <p:ph type="title"/>
          </p:nvPr>
        </p:nvSpPr>
        <p:spPr>
          <a:xfrm>
            <a:off x="0" y="0"/>
            <a:ext cx="9144000" cy="2667000"/>
          </a:xfrm>
        </p:spPr>
        <p:txBody>
          <a:bodyPr/>
          <a:lstStyle/>
          <a:p>
            <a:r>
              <a:rPr lang="en-US" dirty="0" smtClean="0"/>
              <a:t>Steel Production </a:t>
            </a:r>
            <a:endParaRPr lang="en-GB" dirty="0"/>
          </a:p>
        </p:txBody>
      </p:sp>
    </p:spTree>
    <p:extLst>
      <p:ext uri="{BB962C8B-B14F-4D97-AF65-F5344CB8AC3E}">
        <p14:creationId xmlns:p14="http://schemas.microsoft.com/office/powerpoint/2010/main" val="1955895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685800"/>
            <a:ext cx="9144000" cy="6172200"/>
          </a:xfrm>
        </p:spPr>
        <p:txBody>
          <a:bodyPr>
            <a:normAutofit/>
          </a:bodyPr>
          <a:lstStyle/>
          <a:p>
            <a:pPr algn="l"/>
            <a:r>
              <a:rPr lang="en-US" dirty="0" smtClean="0"/>
              <a:t>Steel production occurs in two main methods:</a:t>
            </a:r>
          </a:p>
          <a:p>
            <a:pPr algn="l"/>
            <a:r>
              <a:rPr lang="en-US" dirty="0" smtClean="0"/>
              <a:t>Integrated smelting in a blast furnace </a:t>
            </a:r>
          </a:p>
          <a:p>
            <a:pPr algn="l"/>
            <a:r>
              <a:rPr lang="en-US" dirty="0" smtClean="0"/>
              <a:t>And oxygen furnace and </a:t>
            </a:r>
          </a:p>
          <a:p>
            <a:pPr algn="l"/>
            <a:r>
              <a:rPr lang="en-US" dirty="0" smtClean="0"/>
              <a:t>electric arc furnace</a:t>
            </a:r>
          </a:p>
          <a:p>
            <a:pPr marL="514350" indent="-514350" algn="l">
              <a:buAutoNum type="arabicPeriod"/>
            </a:pPr>
            <a:r>
              <a:rPr lang="en-US" dirty="0" smtClean="0"/>
              <a:t>Oxygen Furnace </a:t>
            </a:r>
            <a:endParaRPr lang="en-US" dirty="0"/>
          </a:p>
          <a:p>
            <a:pPr marL="0" indent="0" algn="l">
              <a:buNone/>
            </a:pPr>
            <a:r>
              <a:rPr lang="en-US" dirty="0" smtClean="0"/>
              <a:t>This is the most production method  which </a:t>
            </a:r>
          </a:p>
          <a:p>
            <a:pPr marL="0" indent="0" algn="l">
              <a:buNone/>
            </a:pPr>
            <a:r>
              <a:rPr lang="en-US" dirty="0" smtClean="0"/>
              <a:t>involves combining iron with steel scraps and flux</a:t>
            </a:r>
          </a:p>
          <a:p>
            <a:pPr marL="0" indent="0" algn="l">
              <a:buNone/>
            </a:pPr>
            <a:r>
              <a:rPr lang="en-US" dirty="0" smtClean="0"/>
              <a:t>After the above products are combined in a vessel, a lance is introduced and the combination blown with 99% of pure oxygen </a:t>
            </a:r>
          </a:p>
          <a:p>
            <a:pPr marL="0" indent="0" algn="l">
              <a:buNone/>
            </a:pPr>
            <a:r>
              <a:rPr lang="en-US" dirty="0" smtClean="0"/>
              <a:t>This process increases the temperature to about 1700 degrees Celsius </a:t>
            </a:r>
          </a:p>
          <a:p>
            <a:pPr marL="0" indent="0" algn="l">
              <a:buNone/>
            </a:pPr>
            <a:r>
              <a:rPr lang="en-US" dirty="0" smtClean="0"/>
              <a:t>The above process removes the impurities in the scrap melts through oxidation as well as reduces the carbon content by 90%</a:t>
            </a:r>
          </a:p>
          <a:p>
            <a:pPr marL="0" indent="0" algn="l">
              <a:buNone/>
            </a:pPr>
            <a:r>
              <a:rPr lang="en-US" dirty="0" smtClean="0"/>
              <a:t>The resulting liquid is steel, </a:t>
            </a:r>
          </a:p>
          <a:p>
            <a:pPr marL="0" indent="0" algn="l">
              <a:buNone/>
            </a:pPr>
            <a:r>
              <a:rPr lang="en-US" dirty="0" smtClean="0"/>
              <a:t>which is left to cool and cut it into various pieces </a:t>
            </a:r>
          </a:p>
          <a:p>
            <a:pPr marL="0" indent="0" algn="l">
              <a:buNone/>
            </a:pPr>
            <a:r>
              <a:rPr lang="en-US" dirty="0" smtClean="0"/>
              <a:t>for supply as shown in this image</a:t>
            </a:r>
          </a:p>
          <a:p>
            <a:pPr marL="0" indent="0" algn="l">
              <a:buNone/>
            </a:pPr>
            <a:endParaRPr lang="en-US" dirty="0" smtClean="0"/>
          </a:p>
        </p:txBody>
      </p:sp>
      <p:sp>
        <p:nvSpPr>
          <p:cNvPr id="2" name="Title 1"/>
          <p:cNvSpPr>
            <a:spLocks noGrp="1"/>
          </p:cNvSpPr>
          <p:nvPr>
            <p:ph type="title"/>
          </p:nvPr>
        </p:nvSpPr>
        <p:spPr>
          <a:xfrm>
            <a:off x="0" y="0"/>
            <a:ext cx="9144000" cy="745880"/>
          </a:xfrm>
        </p:spPr>
        <p:txBody>
          <a:bodyPr>
            <a:normAutofit/>
          </a:bodyPr>
          <a:lstStyle/>
          <a:p>
            <a:r>
              <a:rPr lang="en-US" dirty="0" smtClean="0"/>
              <a:t>Steel Production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990600"/>
            <a:ext cx="3124200" cy="2286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4876800"/>
            <a:ext cx="3419475" cy="1981200"/>
          </a:xfrm>
          <a:prstGeom prst="rect">
            <a:avLst/>
          </a:prstGeom>
        </p:spPr>
      </p:pic>
    </p:spTree>
    <p:extLst>
      <p:ext uri="{BB962C8B-B14F-4D97-AF65-F5344CB8AC3E}">
        <p14:creationId xmlns:p14="http://schemas.microsoft.com/office/powerpoint/2010/main" val="3238182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762000"/>
            <a:ext cx="9144000" cy="6096000"/>
          </a:xfrm>
        </p:spPr>
        <p:txBody>
          <a:bodyPr>
            <a:norm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lgn="l"/>
            <a:endParaRPr lang="en-US" dirty="0" smtClean="0"/>
          </a:p>
          <a:p>
            <a:pPr algn="l"/>
            <a:endParaRPr lang="en-US" dirty="0"/>
          </a:p>
          <a:p>
            <a:pPr algn="l"/>
            <a:r>
              <a:rPr lang="en-US" dirty="0" smtClean="0"/>
              <a:t>The above flow-chart shows a comprehensive process in steel production. </a:t>
            </a:r>
          </a:p>
          <a:p>
            <a:pPr algn="l"/>
            <a:r>
              <a:rPr lang="en-US" dirty="0" smtClean="0"/>
              <a:t>Even though the basic oxygen furnace is the main production method, steel can be manufactured through other process like electric arc furnaces</a:t>
            </a:r>
          </a:p>
          <a:p>
            <a:pPr algn="l"/>
            <a:r>
              <a:rPr lang="en-US" dirty="0" smtClean="0"/>
              <a:t>The electric arc furnace is a process that is used in the recycling of steel because it involves reuse of existing steel</a:t>
            </a:r>
          </a:p>
          <a:p>
            <a:pPr algn="l"/>
            <a:r>
              <a:rPr lang="en-US" dirty="0" smtClean="0"/>
              <a:t>This method does not use coal as a raw material like in the first method, but it relies on electricity-generated coal</a:t>
            </a:r>
          </a:p>
          <a:p>
            <a:endParaRPr lang="en-GB" dirty="0"/>
          </a:p>
        </p:txBody>
      </p:sp>
      <p:sp>
        <p:nvSpPr>
          <p:cNvPr id="2" name="Title 1"/>
          <p:cNvSpPr>
            <a:spLocks noGrp="1"/>
          </p:cNvSpPr>
          <p:nvPr>
            <p:ph type="title"/>
          </p:nvPr>
        </p:nvSpPr>
        <p:spPr>
          <a:xfrm>
            <a:off x="0" y="23446"/>
            <a:ext cx="9144000" cy="738554"/>
          </a:xfrm>
        </p:spPr>
        <p:txBody>
          <a:bodyPr>
            <a:normAutofit/>
          </a:bodyPr>
          <a:lstStyle/>
          <a:p>
            <a:r>
              <a:rPr lang="en-US" dirty="0" smtClean="0"/>
              <a:t>Continuation of Production Method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7224"/>
            <a:ext cx="4571998" cy="345757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741482"/>
            <a:ext cx="3733801" cy="2781302"/>
          </a:xfrm>
          <a:prstGeom prst="rect">
            <a:avLst/>
          </a:prstGeom>
        </p:spPr>
      </p:pic>
    </p:spTree>
    <p:extLst>
      <p:ext uri="{BB962C8B-B14F-4D97-AF65-F5344CB8AC3E}">
        <p14:creationId xmlns:p14="http://schemas.microsoft.com/office/powerpoint/2010/main" val="2947637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0" y="762000"/>
            <a:ext cx="9144000" cy="6096000"/>
          </a:xfrm>
        </p:spPr>
        <p:txBody>
          <a:bodyPr/>
          <a:lstStyle/>
          <a:p>
            <a:r>
              <a:rPr lang="en-GB" dirty="0"/>
              <a:t>Singh, R. (2009). Cast Iron Metallurgy. </a:t>
            </a:r>
            <a:r>
              <a:rPr lang="en-GB" i="1" dirty="0"/>
              <a:t>Materials performance</a:t>
            </a:r>
            <a:r>
              <a:rPr lang="en-GB" dirty="0"/>
              <a:t>, </a:t>
            </a:r>
            <a:r>
              <a:rPr lang="en-GB" i="1" dirty="0"/>
              <a:t>48</a:t>
            </a:r>
            <a:r>
              <a:rPr lang="en-GB" dirty="0"/>
              <a:t>(9), 58-61.</a:t>
            </a:r>
          </a:p>
          <a:p>
            <a:endParaRPr lang="en-GB" dirty="0"/>
          </a:p>
        </p:txBody>
      </p:sp>
      <p:sp>
        <p:nvSpPr>
          <p:cNvPr id="3" name="Title 2"/>
          <p:cNvSpPr>
            <a:spLocks noGrp="1"/>
          </p:cNvSpPr>
          <p:nvPr>
            <p:ph type="title"/>
          </p:nvPr>
        </p:nvSpPr>
        <p:spPr>
          <a:xfrm>
            <a:off x="0" y="17585"/>
            <a:ext cx="9144000" cy="701040"/>
          </a:xfrm>
        </p:spPr>
        <p:txBody>
          <a:bodyPr/>
          <a:lstStyle/>
          <a:p>
            <a:r>
              <a:rPr lang="en-US" dirty="0" smtClean="0"/>
              <a:t>Reference </a:t>
            </a:r>
            <a:endParaRPr lang="en-GB" dirty="0"/>
          </a:p>
        </p:txBody>
      </p:sp>
    </p:spTree>
    <p:extLst>
      <p:ext uri="{BB962C8B-B14F-4D97-AF65-F5344CB8AC3E}">
        <p14:creationId xmlns:p14="http://schemas.microsoft.com/office/powerpoint/2010/main" val="18516476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54</TotalTime>
  <Words>327</Words>
  <Application>Microsoft Office PowerPoint</Application>
  <PresentationFormat>On-screen Show (4:3)</PresentationFormat>
  <Paragraphs>37</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BlackTie</vt:lpstr>
      <vt:lpstr>Steel Production </vt:lpstr>
      <vt:lpstr>Steel Production </vt:lpstr>
      <vt:lpstr>Continuation of Production Method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Steel Production</dc:title>
  <dc:creator>Hp</dc:creator>
  <cp:lastModifiedBy>Hp</cp:lastModifiedBy>
  <cp:revision>5</cp:revision>
  <dcterms:created xsi:type="dcterms:W3CDTF">2020-02-17T07:47:00Z</dcterms:created>
  <dcterms:modified xsi:type="dcterms:W3CDTF">2020-02-17T08:41:17Z</dcterms:modified>
</cp:coreProperties>
</file>